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56" r:id="rId3"/>
    <p:sldId id="257" r:id="rId4"/>
    <p:sldId id="258" r:id="rId5"/>
  </p:sldIdLst>
  <p:sldSz cx="6858000" cy="9906000" type="A4"/>
  <p:notesSz cx="6888163" cy="100187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6" autoAdjust="0"/>
    <p:restoredTop sz="94660"/>
  </p:normalViewPr>
  <p:slideViewPr>
    <p:cSldViewPr snapToGrid="0">
      <p:cViewPr varScale="1">
        <p:scale>
          <a:sx n="38" d="100"/>
          <a:sy n="38" d="100"/>
        </p:scale>
        <p:origin x="199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866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3467"/>
            </a:lvl1pPr>
            <a:lvl2pPr marL="660380" indent="0" algn="ctr">
              <a:buNone/>
              <a:defRPr sz="2889"/>
            </a:lvl2pPr>
            <a:lvl3pPr marL="1320759" indent="0" algn="ctr">
              <a:buNone/>
              <a:defRPr sz="2600"/>
            </a:lvl3pPr>
            <a:lvl4pPr marL="1981139" indent="0" algn="ctr">
              <a:buNone/>
              <a:defRPr sz="2311"/>
            </a:lvl4pPr>
            <a:lvl5pPr marL="2641519" indent="0" algn="ctr">
              <a:buNone/>
              <a:defRPr sz="2311"/>
            </a:lvl5pPr>
            <a:lvl6pPr marL="3301898" indent="0" algn="ctr">
              <a:buNone/>
              <a:defRPr sz="2311"/>
            </a:lvl6pPr>
            <a:lvl7pPr marL="3962278" indent="0" algn="ctr">
              <a:buNone/>
              <a:defRPr sz="2311"/>
            </a:lvl7pPr>
            <a:lvl8pPr marL="4622658" indent="0" algn="ctr">
              <a:buNone/>
              <a:defRPr sz="2311"/>
            </a:lvl8pPr>
            <a:lvl9pPr marL="5283037" indent="0" algn="ctr">
              <a:buNone/>
              <a:defRPr sz="2311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B5A92-02FE-4B6E-A250-71B3B43498E3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6E834-EC7C-4DA4-83F3-40CD6AEC72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86352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B5A92-02FE-4B6E-A250-71B3B43498E3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6E834-EC7C-4DA4-83F3-40CD6AEC72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8109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B5A92-02FE-4B6E-A250-71B3B43498E3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6E834-EC7C-4DA4-83F3-40CD6AEC72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08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B5A92-02FE-4B6E-A250-71B3B43498E3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6E834-EC7C-4DA4-83F3-40CD6AEC72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9110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7" y="2469625"/>
            <a:ext cx="5915025" cy="4120620"/>
          </a:xfrm>
        </p:spPr>
        <p:txBody>
          <a:bodyPr anchor="b"/>
          <a:lstStyle>
            <a:lvl1pPr>
              <a:defRPr sz="866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7" y="6629228"/>
            <a:ext cx="5915025" cy="2166937"/>
          </a:xfrm>
        </p:spPr>
        <p:txBody>
          <a:bodyPr/>
          <a:lstStyle>
            <a:lvl1pPr marL="0" indent="0">
              <a:buNone/>
              <a:defRPr sz="3467">
                <a:solidFill>
                  <a:schemeClr val="tx1"/>
                </a:solidFill>
              </a:defRPr>
            </a:lvl1pPr>
            <a:lvl2pPr marL="660380" indent="0">
              <a:buNone/>
              <a:defRPr sz="2889">
                <a:solidFill>
                  <a:schemeClr val="tx1">
                    <a:tint val="75000"/>
                  </a:schemeClr>
                </a:solidFill>
              </a:defRPr>
            </a:lvl2pPr>
            <a:lvl3pPr marL="1320759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3pPr>
            <a:lvl4pPr marL="1981139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4pPr>
            <a:lvl5pPr marL="2641519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5pPr>
            <a:lvl6pPr marL="330189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6pPr>
            <a:lvl7pPr marL="396227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7pPr>
            <a:lvl8pPr marL="462265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8pPr>
            <a:lvl9pPr marL="5283037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B5A92-02FE-4B6E-A250-71B3B43498E3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6E834-EC7C-4DA4-83F3-40CD6AEC72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1375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B5A92-02FE-4B6E-A250-71B3B43498E3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6E834-EC7C-4DA4-83F3-40CD6AEC72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7441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6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2" y="2428347"/>
            <a:ext cx="2901255" cy="1190095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2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B5A92-02FE-4B6E-A250-71B3B43498E3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6E834-EC7C-4DA4-83F3-40CD6AEC72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6101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B5A92-02FE-4B6E-A250-71B3B43498E3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6E834-EC7C-4DA4-83F3-40CD6AEC72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8491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B5A92-02FE-4B6E-A250-71B3B43498E3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6E834-EC7C-4DA4-83F3-40CD6AEC72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0205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462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4"/>
            <a:ext cx="3471863" cy="7039681"/>
          </a:xfrm>
        </p:spPr>
        <p:txBody>
          <a:bodyPr/>
          <a:lstStyle>
            <a:lvl1pPr>
              <a:defRPr sz="4622"/>
            </a:lvl1pPr>
            <a:lvl2pPr>
              <a:defRPr sz="4044"/>
            </a:lvl2pPr>
            <a:lvl3pPr>
              <a:defRPr sz="3467"/>
            </a:lvl3pPr>
            <a:lvl4pPr>
              <a:defRPr sz="2889"/>
            </a:lvl4pPr>
            <a:lvl5pPr>
              <a:defRPr sz="2889"/>
            </a:lvl5pPr>
            <a:lvl6pPr>
              <a:defRPr sz="2889"/>
            </a:lvl6pPr>
            <a:lvl7pPr>
              <a:defRPr sz="2889"/>
            </a:lvl7pPr>
            <a:lvl8pPr>
              <a:defRPr sz="2889"/>
            </a:lvl8pPr>
            <a:lvl9pPr>
              <a:defRPr sz="2889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2311"/>
            </a:lvl1pPr>
            <a:lvl2pPr marL="660380" indent="0">
              <a:buNone/>
              <a:defRPr sz="2022"/>
            </a:lvl2pPr>
            <a:lvl3pPr marL="1320759" indent="0">
              <a:buNone/>
              <a:defRPr sz="1733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  <a:lvl6pPr marL="3301898" indent="0">
              <a:buNone/>
              <a:defRPr sz="1444"/>
            </a:lvl6pPr>
            <a:lvl7pPr marL="3962278" indent="0">
              <a:buNone/>
              <a:defRPr sz="1444"/>
            </a:lvl7pPr>
            <a:lvl8pPr marL="4622658" indent="0">
              <a:buNone/>
              <a:defRPr sz="1444"/>
            </a:lvl8pPr>
            <a:lvl9pPr marL="5283037" indent="0">
              <a:buNone/>
              <a:defRPr sz="1444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B5A92-02FE-4B6E-A250-71B3B43498E3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6E834-EC7C-4DA4-83F3-40CD6AEC72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0550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462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4"/>
            <a:ext cx="3471863" cy="7039681"/>
          </a:xfrm>
        </p:spPr>
        <p:txBody>
          <a:bodyPr anchor="t"/>
          <a:lstStyle>
            <a:lvl1pPr marL="0" indent="0">
              <a:buNone/>
              <a:defRPr sz="4622"/>
            </a:lvl1pPr>
            <a:lvl2pPr marL="660380" indent="0">
              <a:buNone/>
              <a:defRPr sz="4044"/>
            </a:lvl2pPr>
            <a:lvl3pPr marL="1320759" indent="0">
              <a:buNone/>
              <a:defRPr sz="3467"/>
            </a:lvl3pPr>
            <a:lvl4pPr marL="1981139" indent="0">
              <a:buNone/>
              <a:defRPr sz="2889"/>
            </a:lvl4pPr>
            <a:lvl5pPr marL="2641519" indent="0">
              <a:buNone/>
              <a:defRPr sz="2889"/>
            </a:lvl5pPr>
            <a:lvl6pPr marL="3301898" indent="0">
              <a:buNone/>
              <a:defRPr sz="2889"/>
            </a:lvl6pPr>
            <a:lvl7pPr marL="3962278" indent="0">
              <a:buNone/>
              <a:defRPr sz="2889"/>
            </a:lvl7pPr>
            <a:lvl8pPr marL="4622658" indent="0">
              <a:buNone/>
              <a:defRPr sz="2889"/>
            </a:lvl8pPr>
            <a:lvl9pPr marL="5283037" indent="0">
              <a:buNone/>
              <a:defRPr sz="2889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2311"/>
            </a:lvl1pPr>
            <a:lvl2pPr marL="660380" indent="0">
              <a:buNone/>
              <a:defRPr sz="2022"/>
            </a:lvl2pPr>
            <a:lvl3pPr marL="1320759" indent="0">
              <a:buNone/>
              <a:defRPr sz="1733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  <a:lvl6pPr marL="3301898" indent="0">
              <a:buNone/>
              <a:defRPr sz="1444"/>
            </a:lvl6pPr>
            <a:lvl7pPr marL="3962278" indent="0">
              <a:buNone/>
              <a:defRPr sz="1444"/>
            </a:lvl7pPr>
            <a:lvl8pPr marL="4622658" indent="0">
              <a:buNone/>
              <a:defRPr sz="1444"/>
            </a:lvl8pPr>
            <a:lvl9pPr marL="5283037" indent="0">
              <a:buNone/>
              <a:defRPr sz="1444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B5A92-02FE-4B6E-A250-71B3B43498E3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6E834-EC7C-4DA4-83F3-40CD6AEC72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1619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6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8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5B5A92-02FE-4B6E-A250-71B3B43498E3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8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8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B6E834-EC7C-4DA4-83F3-40CD6AEC72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7038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320759" rtl="0" eaLnBrk="1" latinLnBrk="0" hangingPunct="1">
        <a:lnSpc>
          <a:spcPct val="90000"/>
        </a:lnSpc>
        <a:spcBef>
          <a:spcPct val="0"/>
        </a:spcBef>
        <a:buNone/>
        <a:defRPr kumimoji="1" sz="63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0190" indent="-330190" algn="l" defTabSz="1320759" rtl="0" eaLnBrk="1" latinLnBrk="0" hangingPunct="1">
        <a:lnSpc>
          <a:spcPct val="90000"/>
        </a:lnSpc>
        <a:spcBef>
          <a:spcPts val="1444"/>
        </a:spcBef>
        <a:buFont typeface="Arial" panose="020B0604020202020204" pitchFamily="34" charset="0"/>
        <a:buChar char="•"/>
        <a:defRPr kumimoji="1" sz="4044" kern="1200">
          <a:solidFill>
            <a:schemeClr val="tx1"/>
          </a:solidFill>
          <a:latin typeface="+mn-lt"/>
          <a:ea typeface="+mn-ea"/>
          <a:cs typeface="+mn-cs"/>
        </a:defRPr>
      </a:lvl1pPr>
      <a:lvl2pPr marL="990570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3467" kern="1200">
          <a:solidFill>
            <a:schemeClr val="tx1"/>
          </a:solidFill>
          <a:latin typeface="+mn-lt"/>
          <a:ea typeface="+mn-ea"/>
          <a:cs typeface="+mn-cs"/>
        </a:defRPr>
      </a:lvl2pPr>
      <a:lvl3pPr marL="165094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3pPr>
      <a:lvl4pPr marL="231132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97170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63208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429246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95284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613227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60380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20759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81139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1519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301898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278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622658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83037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752650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512100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229549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5758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ユーザー定義 8">
      <a:majorFont>
        <a:latin typeface="Segoe UI"/>
        <a:ea typeface="メイリオ"/>
        <a:cs typeface=""/>
      </a:majorFont>
      <a:minorFont>
        <a:latin typeface="Segoe UI"/>
        <a:ea typeface="メイリオ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4縦" id="{5B7FCB77-4F11-4D99-BD34-BA18D24C6FFC}" vid="{785B7813-F078-491A-9684-E6534CA7513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A4縦</Template>
  <TotalTime>139</TotalTime>
  <Words>0</Words>
  <Application>Microsoft Office PowerPoint</Application>
  <PresentationFormat>A4 210 x 297 mm</PresentationFormat>
  <Paragraphs>0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7" baseType="lpstr">
      <vt:lpstr>Arial</vt:lpstr>
      <vt:lpstr>Segoe UI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amada</dc:creator>
  <cp:lastModifiedBy>家 金野</cp:lastModifiedBy>
  <cp:revision>4</cp:revision>
  <cp:lastPrinted>2024-10-28T02:40:28Z</cp:lastPrinted>
  <dcterms:created xsi:type="dcterms:W3CDTF">2021-02-25T08:30:21Z</dcterms:created>
  <dcterms:modified xsi:type="dcterms:W3CDTF">2025-12-01T05:16:13Z</dcterms:modified>
</cp:coreProperties>
</file>